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09" autoAdjust="0"/>
    <p:restoredTop sz="94740"/>
  </p:normalViewPr>
  <p:slideViewPr>
    <p:cSldViewPr snapToGrid="0" snapToObjects="1">
      <p:cViewPr>
        <p:scale>
          <a:sx n="103" d="100"/>
          <a:sy n="103" d="100"/>
        </p:scale>
        <p:origin x="3304" y="-96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9686-F061-C947-A906-FBA9938F2D33}" type="datetimeFigureOut">
              <a:rPr lang="en-US" smtClean="0"/>
              <a:t>7/12/17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67B0-DEA5-A84A-BA46-8F478DF1C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2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9686-F061-C947-A906-FBA9938F2D33}" type="datetimeFigureOut">
              <a:rPr lang="en-US" smtClean="0"/>
              <a:t>7/12/17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67B0-DEA5-A84A-BA46-8F478DF1C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16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9686-F061-C947-A906-FBA9938F2D33}" type="datetimeFigureOut">
              <a:rPr lang="en-US" smtClean="0"/>
              <a:t>7/12/17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67B0-DEA5-A84A-BA46-8F478DF1C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80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9686-F061-C947-A906-FBA9938F2D33}" type="datetimeFigureOut">
              <a:rPr lang="en-US" smtClean="0"/>
              <a:t>7/12/17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67B0-DEA5-A84A-BA46-8F478DF1C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1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9686-F061-C947-A906-FBA9938F2D33}" type="datetimeFigureOut">
              <a:rPr lang="en-US" smtClean="0"/>
              <a:t>7/12/17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67B0-DEA5-A84A-BA46-8F478DF1C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07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9686-F061-C947-A906-FBA9938F2D33}" type="datetimeFigureOut">
              <a:rPr lang="en-US" smtClean="0"/>
              <a:t>7/12/17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67B0-DEA5-A84A-BA46-8F478DF1C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98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9686-F061-C947-A906-FBA9938F2D33}" type="datetimeFigureOut">
              <a:rPr lang="en-US" smtClean="0"/>
              <a:t>7/12/17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67B0-DEA5-A84A-BA46-8F478DF1C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91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9686-F061-C947-A906-FBA9938F2D33}" type="datetimeFigureOut">
              <a:rPr lang="en-US" smtClean="0"/>
              <a:t>7/12/17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67B0-DEA5-A84A-BA46-8F478DF1C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41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9686-F061-C947-A906-FBA9938F2D33}" type="datetimeFigureOut">
              <a:rPr lang="en-US" smtClean="0"/>
              <a:t>7/12/17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67B0-DEA5-A84A-BA46-8F478DF1C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755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9686-F061-C947-A906-FBA9938F2D33}" type="datetimeFigureOut">
              <a:rPr lang="en-US" smtClean="0"/>
              <a:t>7/12/17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67B0-DEA5-A84A-BA46-8F478DF1C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5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9686-F061-C947-A906-FBA9938F2D33}" type="datetimeFigureOut">
              <a:rPr lang="en-US" smtClean="0"/>
              <a:t>7/12/17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67B0-DEA5-A84A-BA46-8F478DF1C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9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09686-F061-C947-A906-FBA9938F2D33}" type="datetimeFigureOut">
              <a:rPr lang="en-US" smtClean="0"/>
              <a:t>7/12/17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767B0-DEA5-A84A-BA46-8F478DF1C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30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29200"/>
            <a:ext cx="7772400" cy="5029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50292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5034803"/>
            <a:ext cx="77724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911119" y="4019663"/>
            <a:ext cx="3933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Arial Narrow"/>
                <a:cs typeface="Arial Narrow"/>
              </a:rPr>
              <a:t>LOCAL TEXT GOES HERE. WITH UP TO 2 TO 3 LINES OF COPY. WE RECOMMEND KEEPING THE TEXT UPPERCASE AND CENTERED TO MIMICK THE CREATIVE.</a:t>
            </a:r>
            <a:endParaRPr lang="en-US" sz="1200" b="1" dirty="0">
              <a:latin typeface="Arial Narrow"/>
              <a:cs typeface="Arial Narro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62178" y="4142965"/>
            <a:ext cx="912405" cy="400110"/>
          </a:xfrm>
          <a:prstGeom prst="rect">
            <a:avLst/>
          </a:prstGeom>
          <a:noFill/>
          <a:ln w="3175" cmpd="sng">
            <a:solidFill>
              <a:schemeClr val="tx1"/>
            </a:solidFill>
            <a:prstDash val="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Arial Narrow"/>
                <a:cs typeface="Arial Narrow"/>
              </a:rPr>
              <a:t>LOCAL LOGO HERE</a:t>
            </a:r>
            <a:endParaRPr lang="en-US" sz="1000" dirty="0">
              <a:latin typeface="Arial Narrow"/>
              <a:cs typeface="Arial Narro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19596" y="9079502"/>
            <a:ext cx="3933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Arial Narrow"/>
                <a:cs typeface="Arial Narrow"/>
              </a:rPr>
              <a:t>LOCAL TEXT GOES HERE. WITH UP TO 2 TO 3 LINES OF COPY. WE RECOMMEND KEEPING THE TEXT UPPERCASE AND CENTERED TO MIMICK THE CREATIVE.</a:t>
            </a:r>
            <a:endParaRPr lang="en-US" sz="1200" b="1" dirty="0">
              <a:latin typeface="Arial Narrow"/>
              <a:cs typeface="Arial Narro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70655" y="9202804"/>
            <a:ext cx="912405" cy="400110"/>
          </a:xfrm>
          <a:prstGeom prst="rect">
            <a:avLst/>
          </a:prstGeom>
          <a:noFill/>
          <a:ln w="3175" cmpd="sng">
            <a:solidFill>
              <a:schemeClr val="tx1"/>
            </a:solidFill>
            <a:prstDash val="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Arial Narrow"/>
                <a:cs typeface="Arial Narrow"/>
              </a:rPr>
              <a:t>LOCAL LOGO HERE</a:t>
            </a:r>
            <a:endParaRPr lang="en-US" sz="1000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876759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62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Hillson</dc:creator>
  <cp:lastModifiedBy>Carol Hillson</cp:lastModifiedBy>
  <cp:revision>8</cp:revision>
  <dcterms:created xsi:type="dcterms:W3CDTF">2016-01-12T17:26:48Z</dcterms:created>
  <dcterms:modified xsi:type="dcterms:W3CDTF">2017-07-12T19:15:33Z</dcterms:modified>
</cp:coreProperties>
</file>